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0" r:id="rId11"/>
    <p:sldId id="266" r:id="rId12"/>
    <p:sldId id="267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6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2244" y="-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435100"/>
            <a:ext cx="7772400" cy="965199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0" y="2725738"/>
            <a:ext cx="6858000" cy="474662"/>
          </a:xfrm>
          <a:solidFill>
            <a:schemeClr val="lt1">
              <a:alpha val="74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4BC5D-0B8E-4788-B02B-37B9AC4E4FFA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B15C7-A699-46AD-BEC1-A952EDA195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5217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4BC5D-0B8E-4788-B02B-37B9AC4E4FFA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B15C7-A699-46AD-BEC1-A952EDA195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759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4BC5D-0B8E-4788-B02B-37B9AC4E4FFA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B15C7-A699-46AD-BEC1-A952EDA195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991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8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4BC5D-0B8E-4788-B02B-37B9AC4E4FFA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B15C7-A699-46AD-BEC1-A952EDA195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692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4BC5D-0B8E-4788-B02B-37B9AC4E4FFA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B15C7-A699-46AD-BEC1-A952EDA195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715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4BC5D-0B8E-4788-B02B-37B9AC4E4FFA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B15C7-A699-46AD-BEC1-A952EDA195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283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4BC5D-0B8E-4788-B02B-37B9AC4E4FFA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B15C7-A699-46AD-BEC1-A952EDA195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440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4BC5D-0B8E-4788-B02B-37B9AC4E4FFA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B15C7-A699-46AD-BEC1-A952EDA195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105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4BC5D-0B8E-4788-B02B-37B9AC4E4FFA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B15C7-A699-46AD-BEC1-A952EDA195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557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4BC5D-0B8E-4788-B02B-37B9AC4E4FFA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B15C7-A699-46AD-BEC1-A952EDA195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162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4BC5D-0B8E-4788-B02B-37B9AC4E4FFA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B15C7-A699-46AD-BEC1-A952EDA195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58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C14BC5D-0B8E-4788-B02B-37B9AC4E4FFA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D1B15C7-A699-46AD-BEC1-A952EDA19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4228" y="476672"/>
            <a:ext cx="6480720" cy="936104"/>
          </a:xfrm>
        </p:spPr>
        <p:txBody>
          <a:bodyPr>
            <a:no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общеразвивающего  вида с приоритетным осуществлением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по физическому развитию  детей № 52 «Белочка»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715723"/>
            <a:ext cx="616188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АДАПТАЦИЯ 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ДЕТЕЙ ДЕТСКОМУ САДУ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Картинки по запросу малыши в садике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62273"/>
            <a:ext cx="258127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4030" y="1484784"/>
            <a:ext cx="110111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86065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1000108"/>
            <a:ext cx="6984776" cy="4351338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говорите, что вы придете, и обозначьте когда 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(после прогулки, обеда, или после того, как он поспит)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пытайтесь подкупить ребенка, чтобы он остался в детском саду за новую игрушку или сладости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Придумайте свой ритуал прощания.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Четко дайте ребенку понять, что какие истерики он бы не закатывал. Он все равно пойдет в детский сад.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8839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1571613"/>
            <a:ext cx="6823670" cy="228601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200" dirty="0"/>
              <a:t>После детского сада, в первые дни , можно гулять на детской площадке с ребенком.</a:t>
            </a:r>
            <a:endParaRPr lang="ru-RU" sz="3200" dirty="0" smtClean="0"/>
          </a:p>
          <a:p>
            <a:endParaRPr lang="ru-RU" dirty="0"/>
          </a:p>
        </p:txBody>
      </p:sp>
      <p:pic>
        <p:nvPicPr>
          <p:cNvPr id="1028" name="Picture 4" descr="Картинки по запросу в садике клипа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73016"/>
            <a:ext cx="292876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2091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060848"/>
            <a:ext cx="6264696" cy="208823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3600" dirty="0"/>
              <a:t>Похвалите ребенка за проведенный день.</a:t>
            </a:r>
          </a:p>
        </p:txBody>
      </p:sp>
    </p:spTree>
    <p:extLst>
      <p:ext uri="{BB962C8B-B14F-4D97-AF65-F5344CB8AC3E}">
        <p14:creationId xmlns:p14="http://schemas.microsoft.com/office/powerpoint/2010/main" xmlns="" val="851893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348879"/>
            <a:ext cx="7039694" cy="382808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3200" dirty="0"/>
              <a:t>Создайте условия для спокойного отдыха ребенка дома. Избегайте шумных компаний, ярких впечатлений. </a:t>
            </a:r>
          </a:p>
        </p:txBody>
      </p:sp>
    </p:spTree>
    <p:extLst>
      <p:ext uri="{BB962C8B-B14F-4D97-AF65-F5344CB8AC3E}">
        <p14:creationId xmlns:p14="http://schemas.microsoft.com/office/powerpoint/2010/main" xmlns="" val="2046229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76872"/>
            <a:ext cx="6751662" cy="217943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3200" dirty="0"/>
              <a:t>В присутствии ребенка всегда отзывайтесь положительно о воспитателях и саде</a:t>
            </a:r>
          </a:p>
        </p:txBody>
      </p:sp>
    </p:spTree>
    <p:extLst>
      <p:ext uri="{BB962C8B-B14F-4D97-AF65-F5344CB8AC3E}">
        <p14:creationId xmlns:p14="http://schemas.microsoft.com/office/powerpoint/2010/main" xmlns="" val="4178746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04864"/>
            <a:ext cx="6679654" cy="217943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3200" dirty="0"/>
              <a:t>В выходные дни не меняйте режим дня ребенка.</a:t>
            </a:r>
          </a:p>
        </p:txBody>
      </p:sp>
    </p:spTree>
    <p:extLst>
      <p:ext uri="{BB962C8B-B14F-4D97-AF65-F5344CB8AC3E}">
        <p14:creationId xmlns:p14="http://schemas.microsoft.com/office/powerpoint/2010/main" xmlns="" val="1861619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348879"/>
            <a:ext cx="6823670" cy="1512169"/>
          </a:xfrm>
        </p:spPr>
        <p:txBody>
          <a:bodyPr/>
          <a:lstStyle/>
          <a:p>
            <a:pPr algn="ctr"/>
            <a:r>
              <a:rPr lang="ru-RU" sz="3200" dirty="0"/>
              <a:t>Не отучайте ребенка от вредных привычек в этот период</a:t>
            </a:r>
          </a:p>
        </p:txBody>
      </p:sp>
    </p:spTree>
    <p:extLst>
      <p:ext uri="{BB962C8B-B14F-4D97-AF65-F5344CB8AC3E}">
        <p14:creationId xmlns:p14="http://schemas.microsoft.com/office/powerpoint/2010/main" xmlns="" val="1103198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1714488"/>
            <a:ext cx="6823670" cy="321471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dirty="0"/>
              <a:t>Постарайтесь, чтобы дома малыша окружала спокойная и бесконфликтная атмосфера. Чаще обнимайте ребенка, гладьте по голове, говорите ласковые слова. 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9728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1357298"/>
            <a:ext cx="6751662" cy="408450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dirty="0"/>
              <a:t>Будьте терпимее к капризам. Обнимите ребенка в такой момент, помогите ему успокоиться и переключите на другую деятельность </a:t>
            </a:r>
            <a:r>
              <a:rPr lang="ru-RU" i="1" dirty="0"/>
              <a:t>(игру)</a:t>
            </a:r>
            <a:r>
              <a:rPr lang="ru-RU" dirty="0"/>
              <a:t>. </a:t>
            </a:r>
            <a:endParaRPr lang="en-US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/>
              <a:t>Не </a:t>
            </a:r>
            <a:r>
              <a:rPr lang="ru-RU" dirty="0"/>
              <a:t>ругайте его за то, что он плачет и не хочет идти в детский сад</a:t>
            </a:r>
          </a:p>
        </p:txBody>
      </p:sp>
    </p:spTree>
    <p:extLst>
      <p:ext uri="{BB962C8B-B14F-4D97-AF65-F5344CB8AC3E}">
        <p14:creationId xmlns:p14="http://schemas.microsoft.com/office/powerpoint/2010/main" xmlns="" val="980937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1857364"/>
            <a:ext cx="6751662" cy="308095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3200" dirty="0"/>
              <a:t>Организуйте утро так, чтобы день и у вас, и у малыша прошел спокойно. </a:t>
            </a:r>
            <a:endParaRPr lang="en-US" sz="32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dirty="0"/>
              <a:t/>
            </a:r>
            <a:br>
              <a:rPr lang="en-US" sz="3200" dirty="0"/>
            </a:br>
            <a:r>
              <a:rPr lang="en-US" sz="3200" i="1" dirty="0" smtClean="0"/>
              <a:t>C</a:t>
            </a:r>
            <a:r>
              <a:rPr lang="ru-RU" sz="3200" i="1" dirty="0" smtClean="0"/>
              <a:t>покойна </a:t>
            </a:r>
            <a:r>
              <a:rPr lang="ru-RU" sz="3200" i="1" dirty="0"/>
              <a:t>мама – спокоен малыш</a:t>
            </a:r>
          </a:p>
        </p:txBody>
      </p:sp>
    </p:spTree>
    <p:extLst>
      <p:ext uri="{BB962C8B-B14F-4D97-AF65-F5344CB8AC3E}">
        <p14:creationId xmlns:p14="http://schemas.microsoft.com/office/powerpoint/2010/main" xmlns="" val="3390619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6751662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Адаптация</a:t>
            </a:r>
            <a:r>
              <a:rPr lang="ru-RU" sz="4000" dirty="0">
                <a:latin typeface="Times New Roman" panose="02020603050405020304" pitchFamily="18" charset="0"/>
              </a:rPr>
              <a:t> – процесс вхождения и приспособления ребенка к новой для него среде.</a:t>
            </a:r>
          </a:p>
          <a:p>
            <a:pPr marL="0" indent="0">
              <a:buNone/>
            </a:pPr>
            <a:endParaRPr lang="ru-RU" sz="2500" b="1" dirty="0"/>
          </a:p>
          <a:p>
            <a:endParaRPr lang="ru-RU" dirty="0"/>
          </a:p>
        </p:txBody>
      </p:sp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49080"/>
            <a:ext cx="3711393" cy="263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3867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1857364"/>
            <a:ext cx="6823670" cy="300780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3200" dirty="0"/>
              <a:t>Приходите за ребенком в хорошем настроении, с улыбкой, не проявляя обеспокоенность, и не выясняя, много ли он плакал</a:t>
            </a:r>
          </a:p>
        </p:txBody>
      </p:sp>
    </p:spTree>
    <p:extLst>
      <p:ext uri="{BB962C8B-B14F-4D97-AF65-F5344CB8AC3E}">
        <p14:creationId xmlns:p14="http://schemas.microsoft.com/office/powerpoint/2010/main" xmlns="" val="1062699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564904"/>
            <a:ext cx="6696744" cy="162371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93096"/>
            <a:ext cx="51625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5551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47664" y="2132856"/>
            <a:ext cx="5616624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ПРИЧИНЫ, КОТРЫЕ ВЫЗЫВАЮТ СЛЕЗЫ У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Картинки по запросу ребенок плачет клипа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87182"/>
            <a:ext cx="1800200" cy="280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118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1357298"/>
            <a:ext cx="6607646" cy="230425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dirty="0"/>
              <a:t>1</a:t>
            </a:r>
            <a:r>
              <a:rPr lang="ru-RU" sz="4400" dirty="0"/>
              <a:t>. </a:t>
            </a:r>
            <a:r>
              <a:rPr lang="ru-RU" sz="3600" dirty="0"/>
              <a:t>Тревога, связанная со сменой обстановки и режима</a:t>
            </a:r>
            <a:endParaRPr lang="ru-RU" sz="4400" dirty="0" smtClean="0"/>
          </a:p>
          <a:p>
            <a:endParaRPr lang="ru-RU" dirty="0"/>
          </a:p>
        </p:txBody>
      </p:sp>
      <p:pic>
        <p:nvPicPr>
          <p:cNvPr id="5" name="Picture 2" descr="Картинки по запросу адаптация в детском са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90226"/>
            <a:ext cx="3240360" cy="234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010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825625"/>
            <a:ext cx="6823670" cy="196619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dirty="0"/>
              <a:t>2</a:t>
            </a:r>
            <a:r>
              <a:rPr lang="ru-RU" sz="3600" dirty="0"/>
              <a:t>. Отсутствие навыков самообслуживания</a:t>
            </a:r>
          </a:p>
          <a:p>
            <a:endParaRPr lang="ru-RU" dirty="0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91819"/>
            <a:ext cx="6827912" cy="273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8559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1785926"/>
            <a:ext cx="6535638" cy="1584176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/>
              <a:t>3. Избыток впечатлений</a:t>
            </a:r>
          </a:p>
          <a:p>
            <a:endParaRPr lang="ru-RU" dirty="0"/>
          </a:p>
        </p:txBody>
      </p:sp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64111"/>
            <a:ext cx="1741562" cy="293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6265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55352"/>
            <a:ext cx="1781928" cy="237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168" y="4005064"/>
            <a:ext cx="41910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91680" y="2132856"/>
            <a:ext cx="5702202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СПОСОБЫ УМЕНЬШИТЬ </a:t>
            </a: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СТРЕСС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РЕБЕНКА</a:t>
            </a:r>
          </a:p>
        </p:txBody>
      </p:sp>
    </p:spTree>
    <p:extLst>
      <p:ext uri="{BB962C8B-B14F-4D97-AF65-F5344CB8AC3E}">
        <p14:creationId xmlns:p14="http://schemas.microsoft.com/office/powerpoint/2010/main" xmlns="" val="4240710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348880"/>
            <a:ext cx="6751662" cy="1891407"/>
          </a:xfrm>
        </p:spPr>
        <p:txBody>
          <a:bodyPr>
            <a:normAutofit/>
          </a:bodyPr>
          <a:lstStyle/>
          <a:p>
            <a:pPr algn="just"/>
            <a:r>
              <a:rPr lang="ru-RU" sz="3600" dirty="0"/>
              <a:t>необходимо контролировать свои эмоции</a:t>
            </a:r>
          </a:p>
          <a:p>
            <a:pPr algn="just"/>
            <a:endParaRPr lang="ru-RU" dirty="0"/>
          </a:p>
        </p:txBody>
      </p:sp>
      <p:pic>
        <p:nvPicPr>
          <p:cNvPr id="5122" name="Picture 2" descr="Картинки по запросу скоро в садик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4984"/>
            <a:ext cx="2196108" cy="310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4808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6912768" cy="3672408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ребенка в детский сад отводит тот родитель, с которым ему легче расставаться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Научитесь прощаться с ребенком быстро. Не затягивайте расставание. Ребенок почувствует ваше беспокойство за него, и ему будет еще труднее успокоиться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Картинки по запросу дети занимаюися клипа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22109"/>
            <a:ext cx="6480720" cy="177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8" y="620688"/>
            <a:ext cx="476611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УТРЕННИЕ РАССТАВАНИЯ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907770954"/>
      </p:ext>
    </p:extLst>
  </p:cSld>
  <p:clrMapOvr>
    <a:masterClrMapping/>
  </p:clrMapOvr>
</p:sld>
</file>

<file path=ppt/theme/theme1.xml><?xml version="1.0" encoding="utf-8"?>
<a:theme xmlns:a="http://schemas.openxmlformats.org/drawingml/2006/main" name="dla-detej03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dla-detej03</Template>
  <TotalTime>470</TotalTime>
  <Words>256</Words>
  <Application>Microsoft Office PowerPoint</Application>
  <PresentationFormat>Экран (4:3)</PresentationFormat>
  <Paragraphs>35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dla-detej03</vt:lpstr>
      <vt:lpstr>Муниципальное бюджетное дошкольное образовательное учреждение  «Детский сад общеразвивающего  вида с приоритетным осуществлением  деятельности по физическому развитию  детей № 52 «Белочка»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особенности детей 4 - 5 лет</dc:title>
  <dc:creator>Ирина</dc:creator>
  <cp:lastModifiedBy>dnsuser</cp:lastModifiedBy>
  <cp:revision>35</cp:revision>
  <dcterms:created xsi:type="dcterms:W3CDTF">2018-11-12T04:16:56Z</dcterms:created>
  <dcterms:modified xsi:type="dcterms:W3CDTF">2022-09-22T04:41:48Z</dcterms:modified>
</cp:coreProperties>
</file>